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79" r:id="rId2"/>
    <p:sldId id="304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lis l’heure sur une horloge.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… h.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E3492F99-C1AD-2094-8EEB-AB2117ADC3F8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864AC34-2208-DD81-661C-7D0EB514B6B1}"/>
              </a:ext>
            </a:extLst>
          </p:cNvPr>
          <p:cNvCxnSpPr>
            <a:cxnSpLocks/>
          </p:cNvCxnSpPr>
          <p:nvPr/>
        </p:nvCxnSpPr>
        <p:spPr>
          <a:xfrm>
            <a:off x="3099460" y="3732990"/>
            <a:ext cx="0" cy="122400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A920DB10-79D6-E8FC-049C-DCAE01D3EC4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 t="8588" r="7607" b="8282"/>
          <a:stretch/>
        </p:blipFill>
        <p:spPr>
          <a:xfrm>
            <a:off x="411872" y="1146102"/>
            <a:ext cx="5344887" cy="520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530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09EEA58-E12D-9BA3-3FC6-7C567A487545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7120579" y="3271368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rgbClr val="C00000"/>
                </a:solidFill>
              </a:rPr>
              <a:t>6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73FA327F-CB62-0D77-A1B7-1CBE57BACC1D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D073978E-72E3-379F-15C4-7C72647E56D1}"/>
              </a:ext>
            </a:extLst>
          </p:cNvPr>
          <p:cNvCxnSpPr>
            <a:cxnSpLocks/>
          </p:cNvCxnSpPr>
          <p:nvPr/>
        </p:nvCxnSpPr>
        <p:spPr>
          <a:xfrm>
            <a:off x="3099460" y="3732990"/>
            <a:ext cx="0" cy="122400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9C11A670-E283-1DDB-DD7D-342F528E337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 t="8588" r="7607" b="8282"/>
          <a:stretch/>
        </p:blipFill>
        <p:spPr>
          <a:xfrm>
            <a:off x="411872" y="1146102"/>
            <a:ext cx="5344887" cy="520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375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… h.</a:t>
            </a:r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3ECA5F04-4079-DEEA-D101-07836632DB72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CC04293D-1054-A34B-8D2B-3A177F6AB134}"/>
              </a:ext>
            </a:extLst>
          </p:cNvPr>
          <p:cNvCxnSpPr>
            <a:cxnSpLocks/>
          </p:cNvCxnSpPr>
          <p:nvPr/>
        </p:nvCxnSpPr>
        <p:spPr>
          <a:xfrm>
            <a:off x="3099460" y="3732990"/>
            <a:ext cx="641267" cy="1135893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Image 12">
            <a:extLst>
              <a:ext uri="{FF2B5EF4-FFF2-40B4-BE49-F238E27FC236}">
                <a16:creationId xmlns:a16="http://schemas.microsoft.com/office/drawing/2014/main" id="{AF17A19A-0F35-B756-89DA-AA590FF8E37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 t="8588" r="7607" b="8282"/>
          <a:stretch/>
        </p:blipFill>
        <p:spPr>
          <a:xfrm>
            <a:off x="411872" y="1146102"/>
            <a:ext cx="5344887" cy="520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279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09EEA58-E12D-9BA3-3FC6-7C567A487545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7144330" y="3322722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rgbClr val="C00000"/>
                </a:solidFill>
              </a:rPr>
              <a:t>5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AB62A2C1-D679-A17A-5876-2078B6F6B66E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3C562008-0E02-B007-534E-6784FF592AA7}"/>
              </a:ext>
            </a:extLst>
          </p:cNvPr>
          <p:cNvCxnSpPr>
            <a:cxnSpLocks/>
          </p:cNvCxnSpPr>
          <p:nvPr/>
        </p:nvCxnSpPr>
        <p:spPr>
          <a:xfrm>
            <a:off x="3099460" y="3732990"/>
            <a:ext cx="641267" cy="1135893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CB920753-9A22-E391-EE1A-C8C0FAC1EAB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 t="8588" r="7607" b="8282"/>
          <a:stretch/>
        </p:blipFill>
        <p:spPr>
          <a:xfrm>
            <a:off x="411872" y="1146102"/>
            <a:ext cx="5344887" cy="520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74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… h.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444A3FB4-1FBA-F400-34D1-112B2C368D5F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C9C01EDB-ADD1-ACF2-2FB5-C91BEF9BFB44}"/>
              </a:ext>
            </a:extLst>
          </p:cNvPr>
          <p:cNvCxnSpPr>
            <a:cxnSpLocks/>
          </p:cNvCxnSpPr>
          <p:nvPr/>
        </p:nvCxnSpPr>
        <p:spPr>
          <a:xfrm flipH="1">
            <a:off x="1892135" y="3730921"/>
            <a:ext cx="1207325" cy="75903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8D022410-B4E3-7AFC-9394-E7C415CB58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 t="8588" r="7607" b="8282"/>
          <a:stretch/>
        </p:blipFill>
        <p:spPr>
          <a:xfrm>
            <a:off x="411872" y="1146102"/>
            <a:ext cx="5344887" cy="520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09EEA58-E12D-9BA3-3FC6-7C567A487545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7156205" y="3267409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rgbClr val="C00000"/>
                </a:solidFill>
              </a:rPr>
              <a:t>8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3698578A-D702-7E19-2EA7-C3D4971A1A08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86B581F4-9E65-953F-0FA4-3DAA2F5E384F}"/>
              </a:ext>
            </a:extLst>
          </p:cNvPr>
          <p:cNvCxnSpPr>
            <a:cxnSpLocks/>
          </p:cNvCxnSpPr>
          <p:nvPr/>
        </p:nvCxnSpPr>
        <p:spPr>
          <a:xfrm flipH="1">
            <a:off x="1892135" y="3730921"/>
            <a:ext cx="1207325" cy="759031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611A6B1E-BEC5-D73B-D43A-9D252DC3334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 t="8588" r="7607" b="8282"/>
          <a:stretch/>
        </p:blipFill>
        <p:spPr>
          <a:xfrm>
            <a:off x="411872" y="1146102"/>
            <a:ext cx="5344887" cy="520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38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… h.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F5D3F9A9-7DFB-CD94-49AC-C7A49C9371D4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824A894C-8B6F-BB2F-853C-B75FF0997C18}"/>
              </a:ext>
            </a:extLst>
          </p:cNvPr>
          <p:cNvCxnSpPr>
            <a:cxnSpLocks/>
          </p:cNvCxnSpPr>
          <p:nvPr/>
        </p:nvCxnSpPr>
        <p:spPr>
          <a:xfrm flipV="1">
            <a:off x="3099460" y="3032166"/>
            <a:ext cx="1227117" cy="69875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C6E9C549-6EE2-AAA1-B7EC-169BBCD516D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 t="8588" r="7607" b="8282"/>
          <a:stretch/>
        </p:blipFill>
        <p:spPr>
          <a:xfrm>
            <a:off x="411872" y="1146102"/>
            <a:ext cx="5344887" cy="520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1358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09EEA58-E12D-9BA3-3FC6-7C567A487545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7156205" y="3271368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rgbClr val="C00000"/>
                </a:solidFill>
              </a:rPr>
              <a:t>2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A0736C15-D3CF-214F-3C01-9A19C51DB32A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FF47D42-29EF-8A12-E8D6-853E19374A64}"/>
              </a:ext>
            </a:extLst>
          </p:cNvPr>
          <p:cNvCxnSpPr>
            <a:cxnSpLocks/>
          </p:cNvCxnSpPr>
          <p:nvPr/>
        </p:nvCxnSpPr>
        <p:spPr>
          <a:xfrm flipV="1">
            <a:off x="3099460" y="3032166"/>
            <a:ext cx="1227117" cy="698755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45031322-A495-75E4-89AE-0B557ADAC1F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 t="8588" r="7607" b="8282"/>
          <a:stretch/>
        </p:blipFill>
        <p:spPr>
          <a:xfrm>
            <a:off x="411872" y="1146102"/>
            <a:ext cx="5344887" cy="520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990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… h.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DDF6A8B1-091E-A1FF-99A2-A8421C8FB415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5491C0B0-F8AA-277D-8BAE-95386D157FE5}"/>
              </a:ext>
            </a:extLst>
          </p:cNvPr>
          <p:cNvCxnSpPr>
            <a:cxnSpLocks/>
          </p:cNvCxnSpPr>
          <p:nvPr/>
        </p:nvCxnSpPr>
        <p:spPr>
          <a:xfrm flipH="1">
            <a:off x="1659460" y="3730921"/>
            <a:ext cx="1440000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7BFAFDD5-E3ED-8F06-182E-F37CD75ECAD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 t="8588" r="7607" b="8282"/>
          <a:stretch/>
        </p:blipFill>
        <p:spPr>
          <a:xfrm>
            <a:off x="411872" y="1146102"/>
            <a:ext cx="5344887" cy="520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231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09EEA58-E12D-9BA3-3FC6-7C567A487545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7156205" y="3279284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rgbClr val="C00000"/>
                </a:solidFill>
              </a:rPr>
              <a:t>9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3DFA1686-2759-5BBC-E751-A6E146716503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15AF5B7-EAEC-468D-58AD-CAA616C0DBCC}"/>
              </a:ext>
            </a:extLst>
          </p:cNvPr>
          <p:cNvCxnSpPr>
            <a:cxnSpLocks/>
          </p:cNvCxnSpPr>
          <p:nvPr/>
        </p:nvCxnSpPr>
        <p:spPr>
          <a:xfrm flipH="1">
            <a:off x="1659460" y="3730921"/>
            <a:ext cx="1440000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5A229E08-10AB-7990-5BEB-304FB42398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 t="8588" r="7607" b="8282"/>
          <a:stretch/>
        </p:blipFill>
        <p:spPr>
          <a:xfrm>
            <a:off x="411872" y="1146102"/>
            <a:ext cx="5344887" cy="520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506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… h.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249D3E32-8FD7-EADF-1270-3976E92CD5A9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4E02F388-6926-F024-EF0F-19E9019F8359}"/>
              </a:ext>
            </a:extLst>
          </p:cNvPr>
          <p:cNvCxnSpPr>
            <a:cxnSpLocks/>
          </p:cNvCxnSpPr>
          <p:nvPr/>
        </p:nvCxnSpPr>
        <p:spPr>
          <a:xfrm flipV="1">
            <a:off x="3099460" y="2612571"/>
            <a:ext cx="744187" cy="112041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9E4ABD4C-589A-970D-4F0B-D05F2F949A3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 t="8588" r="7607" b="8282"/>
          <a:stretch/>
        </p:blipFill>
        <p:spPr>
          <a:xfrm>
            <a:off x="411872" y="1146102"/>
            <a:ext cx="5344887" cy="520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66645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9" name="Titre 1">
            <a:extLst>
              <a:ext uri="{FF2B5EF4-FFF2-40B4-BE49-F238E27FC236}">
                <a16:creationId xmlns:a16="http://schemas.microsoft.com/office/drawing/2014/main" id="{D09EEA58-E12D-9BA3-3FC6-7C567A487545}"/>
              </a:ext>
            </a:extLst>
          </p:cNvPr>
          <p:cNvSpPr txBox="1">
            <a:spLocks/>
          </p:cNvSpPr>
          <p:nvPr/>
        </p:nvSpPr>
        <p:spPr>
          <a:xfrm>
            <a:off x="6093363" y="3330744"/>
            <a:ext cx="2382073" cy="6038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Il est . . . h.</a:t>
            </a:r>
          </a:p>
        </p:txBody>
      </p: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7152246" y="3275326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800" dirty="0">
                <a:solidFill>
                  <a:srgbClr val="C00000"/>
                </a:solidFill>
              </a:rPr>
              <a:t>1</a:t>
            </a: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72C69A3D-389D-35F5-A60E-2579AB2CEBC1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991277C5-FBCD-08BF-FF10-DD80C781CF20}"/>
              </a:ext>
            </a:extLst>
          </p:cNvPr>
          <p:cNvCxnSpPr>
            <a:cxnSpLocks/>
          </p:cNvCxnSpPr>
          <p:nvPr/>
        </p:nvCxnSpPr>
        <p:spPr>
          <a:xfrm flipV="1">
            <a:off x="3099460" y="2612571"/>
            <a:ext cx="744187" cy="112041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>
            <a:extLst>
              <a:ext uri="{FF2B5EF4-FFF2-40B4-BE49-F238E27FC236}">
                <a16:creationId xmlns:a16="http://schemas.microsoft.com/office/drawing/2014/main" id="{C032A115-068B-56CB-68B1-78D02500E76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 t="8588" r="7607" b="8282"/>
          <a:stretch/>
        </p:blipFill>
        <p:spPr>
          <a:xfrm>
            <a:off x="411872" y="1146102"/>
            <a:ext cx="5344887" cy="520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817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698</TotalTime>
  <Words>140</Words>
  <Application>Microsoft Office PowerPoint</Application>
  <PresentationFormat>Affichage à l'écran (4:3)</PresentationFormat>
  <Paragraphs>44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52</cp:revision>
  <dcterms:created xsi:type="dcterms:W3CDTF">2023-02-07T14:55:57Z</dcterms:created>
  <dcterms:modified xsi:type="dcterms:W3CDTF">2025-08-12T15:00:01Z</dcterms:modified>
</cp:coreProperties>
</file>